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96" r:id="rId11"/>
    <p:sldId id="297" r:id="rId12"/>
    <p:sldId id="298" r:id="rId13"/>
    <p:sldId id="263" r:id="rId14"/>
    <p:sldId id="266" r:id="rId15"/>
    <p:sldId id="267" r:id="rId16"/>
    <p:sldId id="268" r:id="rId17"/>
    <p:sldId id="269" r:id="rId18"/>
    <p:sldId id="270" r:id="rId19"/>
    <p:sldId id="295" r:id="rId20"/>
    <p:sldId id="271" r:id="rId21"/>
    <p:sldId id="273" r:id="rId22"/>
    <p:sldId id="272" r:id="rId23"/>
    <p:sldId id="299" r:id="rId24"/>
    <p:sldId id="274" r:id="rId25"/>
    <p:sldId id="291" r:id="rId26"/>
    <p:sldId id="292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75" r:id="rId40"/>
    <p:sldId id="288" r:id="rId41"/>
    <p:sldId id="289" r:id="rId42"/>
    <p:sldId id="293" r:id="rId43"/>
    <p:sldId id="290" r:id="rId44"/>
    <p:sldId id="294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8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5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7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0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5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8886F-FA18-4669-9C75-5A4173A69430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A3C16-39CC-4804-8B01-7AC9D1CE6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5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5029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Radio Telescope Project</a:t>
            </a:r>
            <a:b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of the</a:t>
            </a:r>
            <a:b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Des Moines Astronomical Society</a:t>
            </a:r>
            <a:b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(August, 2019)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Power Point by Vern Naffier</a:t>
            </a:r>
            <a:b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Photography by Joyce Naffier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67400"/>
            <a:ext cx="6400800" cy="1524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0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Vern Building the Component Housing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91" y="1066800"/>
            <a:ext cx="6745817" cy="5059363"/>
          </a:xfrm>
        </p:spPr>
      </p:pic>
    </p:spTree>
    <p:extLst>
      <p:ext uri="{BB962C8B-B14F-4D97-AF65-F5344CB8AC3E}">
        <p14:creationId xmlns:p14="http://schemas.microsoft.com/office/powerpoint/2010/main" val="215858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Now insert the components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91" y="1066800"/>
            <a:ext cx="6745817" cy="5059363"/>
          </a:xfrm>
        </p:spPr>
      </p:pic>
    </p:spTree>
    <p:extLst>
      <p:ext uri="{BB962C8B-B14F-4D97-AF65-F5344CB8AC3E}">
        <p14:creationId xmlns:p14="http://schemas.microsoft.com/office/powerpoint/2010/main" val="263296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And attach component housing to the feed horn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84888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The Finished Product - New 1.42 GHz Feed Horn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141136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Azimuth Axis and Motor on the Dish Antenna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210832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Axis Motor Power Supply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210036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Looking inside the Power Supply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429250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Vern connecting up the Power Supply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273512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Larry making power connections at the axis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405184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Dave working on the axis assembly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98" y="914400"/>
            <a:ext cx="5694804" cy="5211763"/>
          </a:xfrm>
        </p:spPr>
      </p:pic>
    </p:spTree>
    <p:extLst>
      <p:ext uri="{BB962C8B-B14F-4D97-AF65-F5344CB8AC3E}">
        <p14:creationId xmlns:p14="http://schemas.microsoft.com/office/powerpoint/2010/main" val="137345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I. The Big Dish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680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Dave and Vern working at the dish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402151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Larry, Herb, and Dave putting it together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278486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Looking it over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307476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Vern building the radio telescope console cabinet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375340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Vern at the Console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14399"/>
            <a:ext cx="4179689" cy="5572919"/>
          </a:xfrm>
        </p:spPr>
      </p:pic>
    </p:spTree>
    <p:extLst>
      <p:ext uri="{BB962C8B-B14F-4D97-AF65-F5344CB8AC3E}">
        <p14:creationId xmlns:p14="http://schemas.microsoft.com/office/powerpoint/2010/main" val="8394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Ashton Observatory Classroom with Joyce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81296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Entrance Room to the Observatory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145897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II. The 32 Inch Dish Radio Telescope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290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The Dish on Vern’s work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ench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18960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32 Incher laid out in the back yard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407482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1" y="609600"/>
            <a:ext cx="7355417" cy="5516563"/>
          </a:xfrm>
        </p:spPr>
      </p:pic>
    </p:spTree>
    <p:extLst>
      <p:ext uri="{BB962C8B-B14F-4D97-AF65-F5344CB8AC3E}">
        <p14:creationId xmlns:p14="http://schemas.microsoft.com/office/powerpoint/2010/main" val="298647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Line-up of Components and Interface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  <p:sp>
        <p:nvSpPr>
          <p:cNvPr id="5" name="TextBox 4"/>
          <p:cNvSpPr txBox="1"/>
          <p:nvPr/>
        </p:nvSpPr>
        <p:spPr>
          <a:xfrm>
            <a:off x="6705600" y="1676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↙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Soldering the Interface Circuit Board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50324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Close-Up of the Circuit Board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401001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Block Diagram of the Interface Circuit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00200"/>
            <a:ext cx="6758739" cy="3200400"/>
          </a:xfrm>
        </p:spPr>
      </p:pic>
    </p:spTree>
    <p:extLst>
      <p:ext uri="{BB962C8B-B14F-4D97-AF65-F5344CB8AC3E}">
        <p14:creationId xmlns:p14="http://schemas.microsoft.com/office/powerpoint/2010/main" val="94565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Interface Schematic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2" y="914400"/>
            <a:ext cx="7195236" cy="5211763"/>
          </a:xfrm>
        </p:spPr>
      </p:pic>
    </p:spTree>
    <p:extLst>
      <p:ext uri="{BB962C8B-B14F-4D97-AF65-F5344CB8AC3E}">
        <p14:creationId xmlns:p14="http://schemas.microsoft.com/office/powerpoint/2010/main" val="427226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Wiring Diagram of the Circuit Board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257800" cy="5791200"/>
          </a:xfrm>
        </p:spPr>
      </p:pic>
    </p:spTree>
    <p:extLst>
      <p:ext uri="{BB962C8B-B14F-4D97-AF65-F5344CB8AC3E}">
        <p14:creationId xmlns:p14="http://schemas.microsoft.com/office/powerpoint/2010/main" val="396823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III. The JOVE Radio Telescope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6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The JOVE 22 MHz Loop Antenna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75070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The JOVE Antenna Mount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173142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Roll-out cart to support small antennas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4" y="990600"/>
            <a:ext cx="3851672" cy="5135563"/>
          </a:xfrm>
        </p:spPr>
      </p:pic>
    </p:spTree>
    <p:extLst>
      <p:ext uri="{BB962C8B-B14F-4D97-AF65-F5344CB8AC3E}">
        <p14:creationId xmlns:p14="http://schemas.microsoft.com/office/powerpoint/2010/main" val="33293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91" y="762000"/>
            <a:ext cx="7152217" cy="5364163"/>
          </a:xfrm>
        </p:spPr>
      </p:pic>
    </p:spTree>
    <p:extLst>
      <p:ext uri="{BB962C8B-B14F-4D97-AF65-F5344CB8AC3E}">
        <p14:creationId xmlns:p14="http://schemas.microsoft.com/office/powerpoint/2010/main" val="375825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JOVE Receiver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  <p:sp>
        <p:nvSpPr>
          <p:cNvPr id="5" name="TextBox 4"/>
          <p:cNvSpPr txBox="1"/>
          <p:nvPr/>
        </p:nvSpPr>
        <p:spPr>
          <a:xfrm>
            <a:off x="5334000" y="3276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↙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3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Alternative JOVE Long-Wire Antenna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25" y="1529174"/>
            <a:ext cx="6826163" cy="4490626"/>
          </a:xfrm>
        </p:spPr>
      </p:pic>
    </p:spTree>
    <p:extLst>
      <p:ext uri="{BB962C8B-B14F-4D97-AF65-F5344CB8AC3E}">
        <p14:creationId xmlns:p14="http://schemas.microsoft.com/office/powerpoint/2010/main" val="214947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Long-Wire Antenna Dimensions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400" dirty="0" smtClean="0"/>
              <a:t>View from above)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4" y="1447799"/>
            <a:ext cx="6272236" cy="4309495"/>
          </a:xfrm>
        </p:spPr>
      </p:pic>
    </p:spTree>
    <p:extLst>
      <p:ext uri="{BB962C8B-B14F-4D97-AF65-F5344CB8AC3E}">
        <p14:creationId xmlns:p14="http://schemas.microsoft.com/office/powerpoint/2010/main" val="159214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Set-Up of Long-Wire Double-Dipole Antenna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5" y="1295400"/>
            <a:ext cx="6895983" cy="4343400"/>
          </a:xfrm>
        </p:spPr>
      </p:pic>
    </p:spTree>
    <p:extLst>
      <p:ext uri="{BB962C8B-B14F-4D97-AF65-F5344CB8AC3E}">
        <p14:creationId xmlns:p14="http://schemas.microsoft.com/office/powerpoint/2010/main" val="81254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Ken Young and Vern Naffier Collaborating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1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333157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C00000"/>
                </a:solidFill>
              </a:rPr>
              <a:t>Still more work to be done.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9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1" y="609600"/>
            <a:ext cx="7355417" cy="5516563"/>
          </a:xfrm>
        </p:spPr>
      </p:pic>
    </p:spTree>
    <p:extLst>
      <p:ext uri="{BB962C8B-B14F-4D97-AF65-F5344CB8AC3E}">
        <p14:creationId xmlns:p14="http://schemas.microsoft.com/office/powerpoint/2010/main" val="10783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1" y="533400"/>
            <a:ext cx="7457017" cy="5592763"/>
          </a:xfrm>
        </p:spPr>
      </p:pic>
    </p:spTree>
    <p:extLst>
      <p:ext uri="{BB962C8B-B14F-4D97-AF65-F5344CB8AC3E}">
        <p14:creationId xmlns:p14="http://schemas.microsoft.com/office/powerpoint/2010/main" val="195281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Old 12 GHz Feed Horn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5" y="762000"/>
            <a:ext cx="6758316" cy="5029199"/>
          </a:xfrm>
        </p:spPr>
      </p:pic>
    </p:spTree>
    <p:extLst>
      <p:ext uri="{BB962C8B-B14F-4D97-AF65-F5344CB8AC3E}">
        <p14:creationId xmlns:p14="http://schemas.microsoft.com/office/powerpoint/2010/main" val="386037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Components of the 1.42 GHz Feed Horn 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1" y="914400"/>
            <a:ext cx="6949017" cy="5211763"/>
          </a:xfrm>
        </p:spPr>
      </p:pic>
    </p:spTree>
    <p:extLst>
      <p:ext uri="{BB962C8B-B14F-4D97-AF65-F5344CB8AC3E}">
        <p14:creationId xmlns:p14="http://schemas.microsoft.com/office/powerpoint/2010/main" val="60595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411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    SDR, Power Supply and coax power cable </a:t>
            </a:r>
            <a:r>
              <a:rPr lang="en-US" sz="2400" dirty="0" smtClean="0"/>
              <a:t>to the Feed Horn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838200"/>
            <a:ext cx="7050617" cy="5287963"/>
          </a:xfrm>
        </p:spPr>
      </p:pic>
    </p:spTree>
    <p:extLst>
      <p:ext uri="{BB962C8B-B14F-4D97-AF65-F5344CB8AC3E}">
        <p14:creationId xmlns:p14="http://schemas.microsoft.com/office/powerpoint/2010/main" val="417973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234</Words>
  <Application>Microsoft Office PowerPoint</Application>
  <PresentationFormat>On-screen Show (4:3)</PresentationFormat>
  <Paragraphs>56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Radio Telescope Project of the Des Moines Astronomical Society (August, 2019) Power Point by Vern Naffier Photography by Joyce Naffier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12 GHz Feed Horn</vt:lpstr>
      <vt:lpstr>Components of the 1.42 GHz Feed Horn </vt:lpstr>
      <vt:lpstr>    SDR, Power Supply and coax power cable to the Feed Horn</vt:lpstr>
      <vt:lpstr>Vern Building the Component Housing</vt:lpstr>
      <vt:lpstr>Now insert the components</vt:lpstr>
      <vt:lpstr>And attach component housing to the feed horn</vt:lpstr>
      <vt:lpstr>The Finished Product - New 1.42 GHz Feed Horn</vt:lpstr>
      <vt:lpstr>Azimuth Axis and Motor on the Dish Antenna</vt:lpstr>
      <vt:lpstr>Axis Motor Power Supply</vt:lpstr>
      <vt:lpstr>Looking inside the Power Supply</vt:lpstr>
      <vt:lpstr>Vern connecting up the Power Supply</vt:lpstr>
      <vt:lpstr>Larry making power connections at the axis</vt:lpstr>
      <vt:lpstr>Dave working on the axis assembly</vt:lpstr>
      <vt:lpstr>Dave and Vern working at the dish</vt:lpstr>
      <vt:lpstr>Larry, Herb, and Dave putting it together</vt:lpstr>
      <vt:lpstr>Looking it over</vt:lpstr>
      <vt:lpstr>Vern building the radio telescope console cabinet</vt:lpstr>
      <vt:lpstr>Vern at the Console</vt:lpstr>
      <vt:lpstr>Ashton Observatory Classroom with Joyce</vt:lpstr>
      <vt:lpstr>Entrance Room to the Observatory</vt:lpstr>
      <vt:lpstr>PowerPoint Presentation</vt:lpstr>
      <vt:lpstr>The Dish on Vern’s work bench</vt:lpstr>
      <vt:lpstr>The 32 Incher laid out in the back yard</vt:lpstr>
      <vt:lpstr>Line-up of Components and Interface</vt:lpstr>
      <vt:lpstr>Soldering the Interface Circuit Board</vt:lpstr>
      <vt:lpstr>Close-Up of the Circuit Board</vt:lpstr>
      <vt:lpstr>Block Diagram of the Interface Circuit</vt:lpstr>
      <vt:lpstr>Interface Schematic</vt:lpstr>
      <vt:lpstr>Wiring Diagram of the Circuit Board</vt:lpstr>
      <vt:lpstr>PowerPoint Presentation</vt:lpstr>
      <vt:lpstr>The JOVE 22 MHz Loop Antenna</vt:lpstr>
      <vt:lpstr>The JOVE Antenna Mount</vt:lpstr>
      <vt:lpstr>Roll-out cart to support small antennas</vt:lpstr>
      <vt:lpstr>The JOVE Receiver</vt:lpstr>
      <vt:lpstr>Alternative JOVE Long-Wire Antenna</vt:lpstr>
      <vt:lpstr>Long-Wire Antenna Dimensions (View from above)</vt:lpstr>
      <vt:lpstr>Set-Up of Long-Wire Double-Dipole Antenna</vt:lpstr>
      <vt:lpstr>Ken Young and Vern Naffier Collaborating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Telescope Project of the Des Moines Astronomical Society (2019)</dc:title>
  <dc:creator>Joycebernhn</dc:creator>
  <cp:lastModifiedBy>Joycebernhn</cp:lastModifiedBy>
  <cp:revision>23</cp:revision>
  <dcterms:created xsi:type="dcterms:W3CDTF">2019-08-30T03:37:43Z</dcterms:created>
  <dcterms:modified xsi:type="dcterms:W3CDTF">2019-08-30T18:49:26Z</dcterms:modified>
</cp:coreProperties>
</file>